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sar"/>
      <p:regular r:id="rId17"/>
    </p:embeddedFont>
    <p:embeddedFont>
      <p:font typeface="Asar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386126"/>
            <a:ext cx="7416403" cy="3193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Phishing: Understanding the Threat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3798" y="4949547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is a common cyberattack that aims to steal your personal information, such as login credentials, bank details, and credit card numbers.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3798" y="6430089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63040A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99411" y="6578798"/>
            <a:ext cx="123587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TG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382078" y="6411635"/>
            <a:ext cx="2119074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by Tanishq  Garg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149203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with AI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290655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Artificial intelligence is being used to create more sophisticated phishing attacks, making them harder to detect and more convincing.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9200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3666" y="3285887"/>
            <a:ext cx="5384006" cy="672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Techniques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3666" y="4524018"/>
            <a:ext cx="484465" cy="484465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1544" y="4604742"/>
            <a:ext cx="1485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453396" y="4524018"/>
            <a:ext cx="2692003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Email Spoofing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453396" y="4989671"/>
            <a:ext cx="5754172" cy="689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Attackers create fake emails that mimic legitimate ones from trusted sources, tricking users into clicking malicious links.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22833" y="4524018"/>
            <a:ext cx="484465" cy="484465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74280" y="4604742"/>
            <a:ext cx="18157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8122563" y="4524018"/>
            <a:ext cx="2692003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Pretexting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8122563" y="4989671"/>
            <a:ext cx="5754172" cy="689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technique involves creating a believable story to gain trust and convince the victim to share sensitive information.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53666" y="6136243"/>
            <a:ext cx="484465" cy="484465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05947" y="6216968"/>
            <a:ext cx="17990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53396" y="6136243"/>
            <a:ext cx="2692003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Smishing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453396" y="6601897"/>
            <a:ext cx="5754172" cy="689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attacks are carried out through text messages, often pretending to be from a bank or service provider.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422833" y="6136243"/>
            <a:ext cx="484465" cy="484465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74875" y="6216968"/>
            <a:ext cx="180261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8122563" y="6136243"/>
            <a:ext cx="2692003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Vishing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8122563" y="6601897"/>
            <a:ext cx="5754172" cy="1033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involves using phone calls to deceive victims into providing personal information or accessing malicious websites.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8760" y="756523"/>
            <a:ext cx="5588675" cy="698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Tools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268760" y="1790343"/>
            <a:ext cx="3677960" cy="2725341"/>
          </a:xfrm>
          <a:prstGeom prst="roundRect">
            <a:avLst>
              <a:gd name="adj" fmla="val 344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99860" y="2021443"/>
            <a:ext cx="2794278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Metasploit Framework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99860" y="2504718"/>
            <a:ext cx="3215759" cy="1072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 powerful penetration testing framework used for developing and executing phishing attacks.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0200" y="1790343"/>
            <a:ext cx="3677960" cy="2725341"/>
          </a:xfrm>
          <a:prstGeom prst="roundRect">
            <a:avLst>
              <a:gd name="adj" fmla="val 344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1300" y="2021443"/>
            <a:ext cx="3215759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Social Engineering Toolkit (SET)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1300" y="2853928"/>
            <a:ext cx="3215759" cy="1430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 comprehensive toolkit for creating and launching phishing campaigns, including email spoofing and website cloning.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68760" y="4739164"/>
            <a:ext cx="3677960" cy="2733794"/>
          </a:xfrm>
          <a:prstGeom prst="roundRect">
            <a:avLst>
              <a:gd name="adj" fmla="val 343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99860" y="4970264"/>
            <a:ext cx="2794278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Frenzy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99860" y="5453539"/>
            <a:ext cx="3215759" cy="1430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 tool that automates phishing campaigns, providing a user-friendly interface for creating and launching attacks.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0200" y="4739164"/>
            <a:ext cx="3677960" cy="2733794"/>
          </a:xfrm>
          <a:prstGeom prst="roundRect">
            <a:avLst>
              <a:gd name="adj" fmla="val 3434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1300" y="4970264"/>
            <a:ext cx="2794278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Gophish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1300" y="5453539"/>
            <a:ext cx="3215759" cy="178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An open-source phishing framework designed for security testing and training purposes, allowing users to simulate real-world phishing attacks.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3270" y="531733"/>
            <a:ext cx="4834890" cy="604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Metasploit Framework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441877" y="1426131"/>
            <a:ext cx="22860" cy="6273641"/>
          </a:xfrm>
          <a:prstGeom prst="roundRect">
            <a:avLst>
              <a:gd name="adj" fmla="val 355323"/>
            </a:avLst>
          </a:prstGeom>
          <a:solidFill>
            <a:srgbClr val="194A99"/>
          </a:solidFill>
          <a:ln/>
        </p:spPr>
      </p:sp>
      <p:sp>
        <p:nvSpPr>
          <p:cNvPr id="5" name="Shape 2"/>
          <p:cNvSpPr/>
          <p:nvPr/>
        </p:nvSpPr>
        <p:spPr>
          <a:xfrm>
            <a:off x="6647974" y="1849755"/>
            <a:ext cx="676870" cy="22860"/>
          </a:xfrm>
          <a:prstGeom prst="roundRect">
            <a:avLst>
              <a:gd name="adj" fmla="val 355323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6235779" y="1643658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86513" y="1716048"/>
            <a:ext cx="133469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516892" y="1619488"/>
            <a:ext cx="2417445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Payload Development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16892" y="2037517"/>
            <a:ext cx="643663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Metasploit allows attackers to create custom payloads designed to exploit specific vulnerabilities.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47974" y="3466505"/>
            <a:ext cx="676870" cy="22860"/>
          </a:xfrm>
          <a:prstGeom prst="roundRect">
            <a:avLst>
              <a:gd name="adj" fmla="val 355323"/>
            </a:avLst>
          </a:prstGeom>
          <a:solidFill>
            <a:srgbClr val="194A99"/>
          </a:solidFill>
          <a:ln/>
        </p:spPr>
      </p:sp>
      <p:sp>
        <p:nvSpPr>
          <p:cNvPr id="11" name="Shape 8"/>
          <p:cNvSpPr/>
          <p:nvPr/>
        </p:nvSpPr>
        <p:spPr>
          <a:xfrm>
            <a:off x="6235779" y="3260408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71749" y="3332798"/>
            <a:ext cx="163116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7516892" y="3236238"/>
            <a:ext cx="2417445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Exploit Creation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16892" y="3654266"/>
            <a:ext cx="643663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Attackers can use Metasploit to create custom exploits targeting specific software and operating systems.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47974" y="5083254"/>
            <a:ext cx="676870" cy="22860"/>
          </a:xfrm>
          <a:prstGeom prst="roundRect">
            <a:avLst>
              <a:gd name="adj" fmla="val 355323"/>
            </a:avLst>
          </a:prstGeom>
          <a:solidFill>
            <a:srgbClr val="194A99"/>
          </a:solidFill>
          <a:ln/>
        </p:spPr>
      </p:sp>
      <p:sp>
        <p:nvSpPr>
          <p:cNvPr id="16" name="Shape 13"/>
          <p:cNvSpPr/>
          <p:nvPr/>
        </p:nvSpPr>
        <p:spPr>
          <a:xfrm>
            <a:off x="6235779" y="4877157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72463" y="4949547"/>
            <a:ext cx="161568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516892" y="4852988"/>
            <a:ext cx="2417445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Attack Execution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16892" y="5271016"/>
            <a:ext cx="643663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Metasploit provides tools for launching phishing attacks and managing the infected systems.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47974" y="6700004"/>
            <a:ext cx="676870" cy="22860"/>
          </a:xfrm>
          <a:prstGeom prst="roundRect">
            <a:avLst>
              <a:gd name="adj" fmla="val 355323"/>
            </a:avLst>
          </a:prstGeom>
          <a:solidFill>
            <a:srgbClr val="194A99"/>
          </a:solidFill>
          <a:ln/>
        </p:spPr>
      </p:sp>
      <p:sp>
        <p:nvSpPr>
          <p:cNvPr id="21" name="Shape 18"/>
          <p:cNvSpPr/>
          <p:nvPr/>
        </p:nvSpPr>
        <p:spPr>
          <a:xfrm>
            <a:off x="6235779" y="6493907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72344" y="6566297"/>
            <a:ext cx="16192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7516892" y="6469737"/>
            <a:ext cx="2417445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Post-Exploitation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7516892" y="6887766"/>
            <a:ext cx="643663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framework helps attackers gain access to sensitive information and maintain persistence on the compromised systems.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203847"/>
            <a:ext cx="8545830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Social Engineering Toolkit (SET)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Email Spoofing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224457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SET can create realistic emails that mimic legitimate ones from trusted sources.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Website Cloning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224457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tool allows attackers to create fake websites that look identical to the real ones, enticing users to enter their credentials.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Credential Harvesting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224457"/>
            <a:ext cx="38989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SET can be used to capture user credentials entered on fake websites and forms, allowing attackers to gain access to sensitive information.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419" y="538520"/>
            <a:ext cx="4882277" cy="610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Frenzy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419" y="1441728"/>
            <a:ext cx="976432" cy="15623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52744" y="1636990"/>
            <a:ext cx="244113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Campaign Creation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952744" y="2059186"/>
            <a:ext cx="6507837" cy="312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Frenzy makes it easy to create and configure phishing campaigns.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419" y="3004066"/>
            <a:ext cx="976432" cy="15623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52744" y="3199328"/>
            <a:ext cx="244113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Email Sending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952744" y="3621524"/>
            <a:ext cx="6507837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tool allows attackers to send phishing emails to targeted individuals or organizations.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419" y="4566404"/>
            <a:ext cx="976432" cy="15623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52744" y="4761667"/>
            <a:ext cx="244113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Result Tracking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952744" y="5183862"/>
            <a:ext cx="6507837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Frenzy provides features for monitoring campaign performance and analyzing attack results.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419" y="6128742"/>
            <a:ext cx="976432" cy="15623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52744" y="6324005"/>
            <a:ext cx="244113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Report Generation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952744" y="6746200"/>
            <a:ext cx="6507837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tool offers the ability to generate reports detailing successful phishing attempts and captured credentials.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0900" y="600670"/>
            <a:ext cx="5461040" cy="682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Gophish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0900" y="1610916"/>
            <a:ext cx="7614999" cy="6017895"/>
          </a:xfrm>
          <a:prstGeom prst="roundRect">
            <a:avLst>
              <a:gd name="adj" fmla="val 152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8520" y="1618536"/>
            <a:ext cx="7599759" cy="13258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76881" y="1757124"/>
            <a:ext cx="3359348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Open-Source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280571" y="1757124"/>
            <a:ext cx="3359348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Gophish is an open-source platform, making it accessible and customizable.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8520" y="2944416"/>
            <a:ext cx="7599759" cy="16754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76881" y="3083004"/>
            <a:ext cx="3359348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Security Testing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280571" y="3083004"/>
            <a:ext cx="3359348" cy="1398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It allows security professionals to simulate phishing attacks and evaluate their organization's vulnerability.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8520" y="4619863"/>
            <a:ext cx="7599759" cy="13258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76881" y="4758452"/>
            <a:ext cx="3359348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Training Purposes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280571" y="4758452"/>
            <a:ext cx="3359348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Gophish is used to train employees and users on identifying and avoiding phishing attacks.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258520" y="5945743"/>
            <a:ext cx="7599759" cy="16754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76881" y="6084332"/>
            <a:ext cx="3359348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Real-World Simulation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0280571" y="6084332"/>
            <a:ext cx="3359348" cy="1398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framework simulates real-world phishing scenarios, enabling organizations to test their security measures.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671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0818" y="3619857"/>
            <a:ext cx="8609171" cy="741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00"/>
              </a:lnSpc>
              <a:buNone/>
            </a:pPr>
            <a:r>
              <a:rPr lang="en-US" sz="46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Conclusion and Recommendations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818" y="4717613"/>
            <a:ext cx="593408" cy="593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0818" y="5548313"/>
            <a:ext cx="2967157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Strong Passwords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830818" y="6061591"/>
            <a:ext cx="2975134" cy="1519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Use strong passwords and avoid reusing the same password across different accounts.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949" y="4717613"/>
            <a:ext cx="593408" cy="593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61949" y="5548313"/>
            <a:ext cx="2967157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Email Verification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4161949" y="6061591"/>
            <a:ext cx="2975253" cy="1519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Be cautious of suspicious emails, verify the sender, and avoid clicking on unfamiliar links.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198" y="4717613"/>
            <a:ext cx="593408" cy="593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93198" y="5548313"/>
            <a:ext cx="2967157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Phishing Awareness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7493198" y="6061591"/>
            <a:ext cx="2975134" cy="1519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Educate yourself and your organization about phishing attacks and their prevention strategies.</a:t>
            </a:r>
            <a:endParaRPr lang="en-US" sz="18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24329" y="4717613"/>
            <a:ext cx="593408" cy="5934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24329" y="5548313"/>
            <a:ext cx="2967157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Software Updates</a:t>
            </a:r>
            <a:endParaRPr lang="en-US" sz="2300" dirty="0"/>
          </a:p>
        </p:txBody>
      </p:sp>
      <p:sp>
        <p:nvSpPr>
          <p:cNvPr id="15" name="Text 8"/>
          <p:cNvSpPr/>
          <p:nvPr/>
        </p:nvSpPr>
        <p:spPr>
          <a:xfrm>
            <a:off x="10824329" y="6061591"/>
            <a:ext cx="2975253" cy="1519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Keep your software and operating systems up to date to patch vulnerabilities and prevent exploits.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763560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Emails, Website, SMS, Phishing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676299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Attackers use multiple channels to deliver phishing messages, including emails, websites, SMS, and even social media.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2024-09-22T15:36:18Z</dcterms:created>
  <dcterms:modified xsi:type="dcterms:W3CDTF">2024-09-22T15:36:18Z</dcterms:modified>
</cp:coreProperties>
</file>